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8388" cy="30275213"/>
  <p:notesSz cx="6858000" cy="9144000"/>
  <p:custDataLst>
    <p:tags r:id="rId3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1293922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2587843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3881765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5175687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6469609" algn="l" defTabSz="2587843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7763530" algn="l" defTabSz="2587843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9057452" algn="l" defTabSz="2587843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10351374" algn="l" defTabSz="2587843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8">
          <p15:clr>
            <a:srgbClr val="A4A3A4"/>
          </p15:clr>
        </p15:guide>
        <p15:guide id="2" orient="horz" pos="18754">
          <p15:clr>
            <a:srgbClr val="A4A3A4"/>
          </p15:clr>
        </p15:guide>
        <p15:guide id="3" pos="4704">
          <p15:clr>
            <a:srgbClr val="A4A3A4"/>
          </p15:clr>
        </p15:guide>
        <p15:guide id="4" pos="4498">
          <p15:clr>
            <a:srgbClr val="A4A3A4"/>
          </p15:clr>
        </p15:guide>
        <p15:guide id="5" pos="433">
          <p15:clr>
            <a:srgbClr val="A4A3A4"/>
          </p15:clr>
        </p15:guide>
        <p15:guide id="6" pos="8772">
          <p15:clr>
            <a:srgbClr val="A4A3A4"/>
          </p15:clr>
        </p15:guide>
        <p15:guide id="7" pos="8981">
          <p15:clr>
            <a:srgbClr val="A4A3A4"/>
          </p15:clr>
        </p15:guide>
        <p15:guide id="8" pos="130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8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sfarg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ys stil 2 - uthevingsfarg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7" d="100"/>
          <a:sy n="17" d="100"/>
        </p:scale>
        <p:origin x="1339" y="48"/>
      </p:cViewPr>
      <p:guideLst>
        <p:guide orient="horz" pos="1928"/>
        <p:guide orient="horz" pos="18754"/>
        <p:guide pos="4704"/>
        <p:guide pos="4498"/>
        <p:guide pos="433"/>
        <p:guide pos="8772"/>
        <p:guide pos="8981"/>
        <p:guide pos="130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121" y="9407071"/>
            <a:ext cx="18182148" cy="648561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6239" y="17155657"/>
            <a:ext cx="14975913" cy="7735100"/>
          </a:xfrm>
        </p:spPr>
        <p:txBody>
          <a:bodyPr/>
          <a:lstStyle>
            <a:lvl1pPr marL="0" indent="0" algn="ctr">
              <a:buNone/>
              <a:defRPr/>
            </a:lvl1pPr>
            <a:lvl2pPr marL="1293922" indent="0" algn="ctr">
              <a:buNone/>
              <a:defRPr/>
            </a:lvl2pPr>
            <a:lvl3pPr marL="2587843" indent="0" algn="ctr">
              <a:buNone/>
              <a:defRPr/>
            </a:lvl3pPr>
            <a:lvl4pPr marL="3881765" indent="0" algn="ctr">
              <a:buNone/>
              <a:defRPr/>
            </a:lvl4pPr>
            <a:lvl5pPr marL="5175687" indent="0" algn="ctr">
              <a:buNone/>
              <a:defRPr/>
            </a:lvl5pPr>
            <a:lvl6pPr marL="6469609" indent="0" algn="ctr">
              <a:buNone/>
              <a:defRPr/>
            </a:lvl6pPr>
            <a:lvl7pPr marL="7763530" indent="0" algn="ctr">
              <a:buNone/>
              <a:defRPr/>
            </a:lvl7pPr>
            <a:lvl8pPr marL="9057452" indent="0" algn="ctr">
              <a:buNone/>
              <a:defRPr/>
            </a:lvl8pPr>
            <a:lvl9pPr marL="1035137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43904-D4D0-4825-BA8F-3815289194A1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F89411-6BEF-47E6-8C9E-20BB28C81432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10287" y="1213525"/>
            <a:ext cx="4809357" cy="258346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8746" y="1213525"/>
            <a:ext cx="14010448" cy="258346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9C561-A730-43C6-8D46-4E9DF88FF1E3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8747" y="1213527"/>
            <a:ext cx="19250896" cy="50473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8747" y="7060922"/>
            <a:ext cx="9407658" cy="97756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068747" y="17268018"/>
            <a:ext cx="9407658" cy="97801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10907495" y="7060922"/>
            <a:ext cx="9412147" cy="19987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068746" y="27569501"/>
            <a:ext cx="4993468" cy="2103444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306092" y="27569501"/>
            <a:ext cx="6776206" cy="2103444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5326174" y="27569501"/>
            <a:ext cx="4993468" cy="2103444"/>
          </a:xfrm>
        </p:spPr>
        <p:txBody>
          <a:bodyPr/>
          <a:lstStyle>
            <a:lvl1pPr>
              <a:defRPr/>
            </a:lvl1pPr>
          </a:lstStyle>
          <a:p>
            <a:fld id="{899607CD-7B83-4EBC-8BA3-2FB73448A7C4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88200-ED8A-4A65-874D-F550B29433A4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439" y="19456861"/>
            <a:ext cx="18182151" cy="6009197"/>
          </a:xfrm>
        </p:spPr>
        <p:txBody>
          <a:bodyPr anchor="t"/>
          <a:lstStyle>
            <a:lvl1pPr algn="l">
              <a:defRPr sz="113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8439" y="12831911"/>
            <a:ext cx="18182151" cy="6624950"/>
          </a:xfrm>
        </p:spPr>
        <p:txBody>
          <a:bodyPr anchor="b"/>
          <a:lstStyle>
            <a:lvl1pPr marL="0" indent="0">
              <a:buNone/>
              <a:defRPr sz="5700"/>
            </a:lvl1pPr>
            <a:lvl2pPr marL="1293922" indent="0">
              <a:buNone/>
              <a:defRPr sz="5100"/>
            </a:lvl2pPr>
            <a:lvl3pPr marL="2587843" indent="0">
              <a:buNone/>
              <a:defRPr sz="4500"/>
            </a:lvl3pPr>
            <a:lvl4pPr marL="3881765" indent="0">
              <a:buNone/>
              <a:defRPr sz="4000"/>
            </a:lvl4pPr>
            <a:lvl5pPr marL="5175687" indent="0">
              <a:buNone/>
              <a:defRPr sz="4000"/>
            </a:lvl5pPr>
            <a:lvl6pPr marL="6469609" indent="0">
              <a:buNone/>
              <a:defRPr sz="4000"/>
            </a:lvl6pPr>
            <a:lvl7pPr marL="7763530" indent="0">
              <a:buNone/>
              <a:defRPr sz="4000"/>
            </a:lvl7pPr>
            <a:lvl8pPr marL="9057452" indent="0">
              <a:buNone/>
              <a:defRPr sz="4000"/>
            </a:lvl8pPr>
            <a:lvl9pPr marL="10351374" indent="0">
              <a:buNone/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E7C77-6DBE-4FCE-B518-ECF3A89DF53B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8747" y="7060922"/>
            <a:ext cx="9407658" cy="19987212"/>
          </a:xfrm>
        </p:spPr>
        <p:txBody>
          <a:bodyPr/>
          <a:lstStyle>
            <a:lvl1pPr>
              <a:defRPr sz="7900"/>
            </a:lvl1pPr>
            <a:lvl2pPr>
              <a:defRPr sz="6800"/>
            </a:lvl2pPr>
            <a:lvl3pPr>
              <a:defRPr sz="57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07495" y="7060922"/>
            <a:ext cx="9412147" cy="19987212"/>
          </a:xfrm>
        </p:spPr>
        <p:txBody>
          <a:bodyPr/>
          <a:lstStyle>
            <a:lvl1pPr>
              <a:defRPr sz="7900"/>
            </a:lvl1pPr>
            <a:lvl2pPr>
              <a:defRPr sz="6800"/>
            </a:lvl2pPr>
            <a:lvl3pPr>
              <a:defRPr sz="57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7CDB7-E75F-452D-AD19-820E602E0376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8747" y="1213527"/>
            <a:ext cx="19250896" cy="504287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8746" y="6777765"/>
            <a:ext cx="9452564" cy="2822570"/>
          </a:xfrm>
        </p:spPr>
        <p:txBody>
          <a:bodyPr anchor="b"/>
          <a:lstStyle>
            <a:lvl1pPr marL="0" indent="0">
              <a:buNone/>
              <a:defRPr sz="6800" b="1"/>
            </a:lvl1pPr>
            <a:lvl2pPr marL="1293922" indent="0">
              <a:buNone/>
              <a:defRPr sz="5700" b="1"/>
            </a:lvl2pPr>
            <a:lvl3pPr marL="2587843" indent="0">
              <a:buNone/>
              <a:defRPr sz="5100" b="1"/>
            </a:lvl3pPr>
            <a:lvl4pPr marL="3881765" indent="0">
              <a:buNone/>
              <a:defRPr sz="4500" b="1"/>
            </a:lvl4pPr>
            <a:lvl5pPr marL="5175687" indent="0">
              <a:buNone/>
              <a:defRPr sz="4500" b="1"/>
            </a:lvl5pPr>
            <a:lvl6pPr marL="6469609" indent="0">
              <a:buNone/>
              <a:defRPr sz="4500" b="1"/>
            </a:lvl6pPr>
            <a:lvl7pPr marL="7763530" indent="0">
              <a:buNone/>
              <a:defRPr sz="4500" b="1"/>
            </a:lvl7pPr>
            <a:lvl8pPr marL="9057452" indent="0">
              <a:buNone/>
              <a:defRPr sz="4500" b="1"/>
            </a:lvl8pPr>
            <a:lvl9pPr marL="10351374" indent="0">
              <a:buNone/>
              <a:defRPr sz="4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8746" y="9600335"/>
            <a:ext cx="9452564" cy="17443306"/>
          </a:xfrm>
        </p:spPr>
        <p:txBody>
          <a:bodyPr/>
          <a:lstStyle>
            <a:lvl1pPr>
              <a:defRPr sz="6800"/>
            </a:lvl1pPr>
            <a:lvl2pPr>
              <a:defRPr sz="5700"/>
            </a:lvl2pPr>
            <a:lvl3pPr>
              <a:defRPr sz="51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7078" y="6777765"/>
            <a:ext cx="9452564" cy="2822570"/>
          </a:xfrm>
        </p:spPr>
        <p:txBody>
          <a:bodyPr anchor="b"/>
          <a:lstStyle>
            <a:lvl1pPr marL="0" indent="0">
              <a:buNone/>
              <a:defRPr sz="6800" b="1"/>
            </a:lvl1pPr>
            <a:lvl2pPr marL="1293922" indent="0">
              <a:buNone/>
              <a:defRPr sz="5700" b="1"/>
            </a:lvl2pPr>
            <a:lvl3pPr marL="2587843" indent="0">
              <a:buNone/>
              <a:defRPr sz="5100" b="1"/>
            </a:lvl3pPr>
            <a:lvl4pPr marL="3881765" indent="0">
              <a:buNone/>
              <a:defRPr sz="4500" b="1"/>
            </a:lvl4pPr>
            <a:lvl5pPr marL="5175687" indent="0">
              <a:buNone/>
              <a:defRPr sz="4500" b="1"/>
            </a:lvl5pPr>
            <a:lvl6pPr marL="6469609" indent="0">
              <a:buNone/>
              <a:defRPr sz="4500" b="1"/>
            </a:lvl6pPr>
            <a:lvl7pPr marL="7763530" indent="0">
              <a:buNone/>
              <a:defRPr sz="4500" b="1"/>
            </a:lvl7pPr>
            <a:lvl8pPr marL="9057452" indent="0">
              <a:buNone/>
              <a:defRPr sz="4500" b="1"/>
            </a:lvl8pPr>
            <a:lvl9pPr marL="10351374" indent="0">
              <a:buNone/>
              <a:defRPr sz="4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7078" y="9600335"/>
            <a:ext cx="9452564" cy="17443306"/>
          </a:xfrm>
        </p:spPr>
        <p:txBody>
          <a:bodyPr/>
          <a:lstStyle>
            <a:lvl1pPr>
              <a:defRPr sz="6800"/>
            </a:lvl1pPr>
            <a:lvl2pPr>
              <a:defRPr sz="5700"/>
            </a:lvl2pPr>
            <a:lvl3pPr>
              <a:defRPr sz="51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140A7-DDF9-4473-8A41-9B22A7ACEB3B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403AD7-EF18-420C-8E5A-60E9B9757B3E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23A3B-001D-4F9C-B84C-1F244C48D695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8747" y="1204538"/>
            <a:ext cx="7036659" cy="5132763"/>
          </a:xfrm>
        </p:spPr>
        <p:txBody>
          <a:bodyPr anchor="b"/>
          <a:lstStyle>
            <a:lvl1pPr algn="l">
              <a:defRPr sz="57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365" y="1204536"/>
            <a:ext cx="11958278" cy="25839105"/>
          </a:xfrm>
        </p:spPr>
        <p:txBody>
          <a:bodyPr/>
          <a:lstStyle>
            <a:lvl1pPr>
              <a:defRPr sz="9100"/>
            </a:lvl1pPr>
            <a:lvl2pPr>
              <a:defRPr sz="7900"/>
            </a:lvl2pPr>
            <a:lvl3pPr>
              <a:defRPr sz="68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8747" y="6337301"/>
            <a:ext cx="7036659" cy="20706341"/>
          </a:xfrm>
        </p:spPr>
        <p:txBody>
          <a:bodyPr/>
          <a:lstStyle>
            <a:lvl1pPr marL="0" indent="0">
              <a:buNone/>
              <a:defRPr sz="4000"/>
            </a:lvl1pPr>
            <a:lvl2pPr marL="1293922" indent="0">
              <a:buNone/>
              <a:defRPr sz="3400"/>
            </a:lvl2pPr>
            <a:lvl3pPr marL="2587843" indent="0">
              <a:buNone/>
              <a:defRPr sz="2800"/>
            </a:lvl3pPr>
            <a:lvl4pPr marL="3881765" indent="0">
              <a:buNone/>
              <a:defRPr sz="2500"/>
            </a:lvl4pPr>
            <a:lvl5pPr marL="5175687" indent="0">
              <a:buNone/>
              <a:defRPr sz="2500"/>
            </a:lvl5pPr>
            <a:lvl6pPr marL="6469609" indent="0">
              <a:buNone/>
              <a:defRPr sz="2500"/>
            </a:lvl6pPr>
            <a:lvl7pPr marL="7763530" indent="0">
              <a:buNone/>
              <a:defRPr sz="2500"/>
            </a:lvl7pPr>
            <a:lvl8pPr marL="9057452" indent="0">
              <a:buNone/>
              <a:defRPr sz="2500"/>
            </a:lvl8pPr>
            <a:lvl9pPr marL="10351374" indent="0">
              <a:buNone/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822CA-D44A-4B7C-B158-2D8757E0B1CA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4153" y="21191753"/>
            <a:ext cx="12829441" cy="2503457"/>
          </a:xfrm>
        </p:spPr>
        <p:txBody>
          <a:bodyPr anchor="b"/>
          <a:lstStyle>
            <a:lvl1pPr algn="l">
              <a:defRPr sz="57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4153" y="2705713"/>
            <a:ext cx="12829441" cy="18162432"/>
          </a:xfrm>
        </p:spPr>
        <p:txBody>
          <a:bodyPr/>
          <a:lstStyle>
            <a:lvl1pPr marL="0" indent="0">
              <a:buNone/>
              <a:defRPr sz="9100"/>
            </a:lvl1pPr>
            <a:lvl2pPr marL="1293922" indent="0">
              <a:buNone/>
              <a:defRPr sz="7900"/>
            </a:lvl2pPr>
            <a:lvl3pPr marL="2587843" indent="0">
              <a:buNone/>
              <a:defRPr sz="6800"/>
            </a:lvl3pPr>
            <a:lvl4pPr marL="3881765" indent="0">
              <a:buNone/>
              <a:defRPr sz="5700"/>
            </a:lvl4pPr>
            <a:lvl5pPr marL="5175687" indent="0">
              <a:buNone/>
              <a:defRPr sz="5700"/>
            </a:lvl5pPr>
            <a:lvl6pPr marL="6469609" indent="0">
              <a:buNone/>
              <a:defRPr sz="5700"/>
            </a:lvl6pPr>
            <a:lvl7pPr marL="7763530" indent="0">
              <a:buNone/>
              <a:defRPr sz="5700"/>
            </a:lvl7pPr>
            <a:lvl8pPr marL="9057452" indent="0">
              <a:buNone/>
              <a:defRPr sz="5700"/>
            </a:lvl8pPr>
            <a:lvl9pPr marL="10351374" indent="0">
              <a:buNone/>
              <a:defRPr sz="57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4153" y="23695209"/>
            <a:ext cx="12829441" cy="3550686"/>
          </a:xfrm>
        </p:spPr>
        <p:txBody>
          <a:bodyPr/>
          <a:lstStyle>
            <a:lvl1pPr marL="0" indent="0">
              <a:buNone/>
              <a:defRPr sz="4000"/>
            </a:lvl1pPr>
            <a:lvl2pPr marL="1293922" indent="0">
              <a:buNone/>
              <a:defRPr sz="3400"/>
            </a:lvl2pPr>
            <a:lvl3pPr marL="2587843" indent="0">
              <a:buNone/>
              <a:defRPr sz="2800"/>
            </a:lvl3pPr>
            <a:lvl4pPr marL="3881765" indent="0">
              <a:buNone/>
              <a:defRPr sz="2500"/>
            </a:lvl4pPr>
            <a:lvl5pPr marL="5175687" indent="0">
              <a:buNone/>
              <a:defRPr sz="2500"/>
            </a:lvl5pPr>
            <a:lvl6pPr marL="6469609" indent="0">
              <a:buNone/>
              <a:defRPr sz="2500"/>
            </a:lvl6pPr>
            <a:lvl7pPr marL="7763530" indent="0">
              <a:buNone/>
              <a:defRPr sz="2500"/>
            </a:lvl7pPr>
            <a:lvl8pPr marL="9057452" indent="0">
              <a:buNone/>
              <a:defRPr sz="2500"/>
            </a:lvl8pPr>
            <a:lvl9pPr marL="10351374" indent="0">
              <a:buNone/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9501C-6794-4CFD-B692-68C6A5A1EB12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8747" y="1213527"/>
            <a:ext cx="19250896" cy="5047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196" tIns="147598" rIns="295196" bIns="1475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8747" y="7060922"/>
            <a:ext cx="19250896" cy="1998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196" tIns="147598" rIns="295196" bIns="147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8746" y="27569501"/>
            <a:ext cx="4993468" cy="2103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196" tIns="147598" rIns="295196" bIns="147598" numCol="1" anchor="t" anchorCtr="0" compatLnSpc="1">
            <a:prstTxWarp prst="textNoShape">
              <a:avLst/>
            </a:prstTxWarp>
          </a:bodyPr>
          <a:lstStyle>
            <a:lvl1pPr defTabSz="2951760">
              <a:defRPr sz="45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6092" y="27569501"/>
            <a:ext cx="6776206" cy="2103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196" tIns="147598" rIns="295196" bIns="147598" numCol="1" anchor="t" anchorCtr="0" compatLnSpc="1">
            <a:prstTxWarp prst="textNoShape">
              <a:avLst/>
            </a:prstTxWarp>
          </a:bodyPr>
          <a:lstStyle>
            <a:lvl1pPr algn="ctr" defTabSz="2951760">
              <a:defRPr sz="45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6174" y="27569501"/>
            <a:ext cx="4993468" cy="2103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196" tIns="147598" rIns="295196" bIns="147598" numCol="1" anchor="t" anchorCtr="0" compatLnSpc="1">
            <a:prstTxWarp prst="textNoShape">
              <a:avLst/>
            </a:prstTxWarp>
          </a:bodyPr>
          <a:lstStyle>
            <a:lvl1pPr algn="r" defTabSz="2951760">
              <a:defRPr sz="4500"/>
            </a:lvl1pPr>
          </a:lstStyle>
          <a:p>
            <a:fld id="{DC55061C-ECFA-4DCD-9C08-7AEB89D6BDA9}" type="slidenum">
              <a:rPr lang="en-GB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95176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176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2pPr>
      <a:lvl3pPr algn="ctr" defTabSz="295176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3pPr>
      <a:lvl4pPr algn="ctr" defTabSz="295176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4pPr>
      <a:lvl5pPr algn="ctr" defTabSz="295176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5pPr>
      <a:lvl6pPr marL="1293922" algn="ctr" defTabSz="295176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6pPr>
      <a:lvl7pPr marL="2587843" algn="ctr" defTabSz="295176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7pPr>
      <a:lvl8pPr marL="3881765" algn="ctr" defTabSz="295176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8pPr>
      <a:lvl9pPr marL="5175687" algn="ctr" defTabSz="295176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9pPr>
    </p:titleStyle>
    <p:bodyStyle>
      <a:lvl1pPr marL="1105225" indent="-1105225" algn="l" defTabSz="2951760" rtl="0" fontAlgn="base">
        <a:spcBef>
          <a:spcPct val="20000"/>
        </a:spcBef>
        <a:spcAft>
          <a:spcPct val="0"/>
        </a:spcAft>
        <a:buChar char="•"/>
        <a:defRPr sz="10500">
          <a:solidFill>
            <a:schemeClr val="tx1"/>
          </a:solidFill>
          <a:latin typeface="+mn-lt"/>
          <a:ea typeface="+mn-ea"/>
          <a:cs typeface="+mn-cs"/>
        </a:defRPr>
      </a:lvl1pPr>
      <a:lvl2pPr marL="2399147" indent="-921022" algn="l" defTabSz="2951760" rtl="0" fontAlgn="base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</a:defRPr>
      </a:lvl2pPr>
      <a:lvl3pPr marL="3688577" indent="-736817" algn="l" defTabSz="2951760" rtl="0" fontAlgn="base">
        <a:spcBef>
          <a:spcPct val="20000"/>
        </a:spcBef>
        <a:spcAft>
          <a:spcPct val="0"/>
        </a:spcAft>
        <a:buChar char="•"/>
        <a:defRPr sz="7600">
          <a:solidFill>
            <a:schemeClr val="tx1"/>
          </a:solidFill>
          <a:latin typeface="+mn-lt"/>
        </a:defRPr>
      </a:lvl3pPr>
      <a:lvl4pPr marL="5166701" indent="-736817" algn="l" defTabSz="2951760" rtl="0" fontAlgn="base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40334" indent="-736817" algn="l" defTabSz="295176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934256" indent="-736817" algn="l" defTabSz="295176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9228178" indent="-736817" algn="l" defTabSz="295176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10522100" indent="-736817" algn="l" defTabSz="295176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11816021" indent="-736817" algn="l" defTabSz="295176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2587843" rtl="0" eaLnBrk="1" latinLnBrk="0" hangingPunct="1"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293922" algn="l" defTabSz="2587843" rtl="0" eaLnBrk="1" latinLnBrk="0" hangingPunct="1">
        <a:defRPr sz="5100" kern="1200">
          <a:solidFill>
            <a:schemeClr val="tx1"/>
          </a:solidFill>
          <a:latin typeface="+mn-lt"/>
          <a:ea typeface="+mn-ea"/>
          <a:cs typeface="+mn-cs"/>
        </a:defRPr>
      </a:lvl2pPr>
      <a:lvl3pPr marL="2587843" algn="l" defTabSz="2587843" rtl="0" eaLnBrk="1" latinLnBrk="0" hangingPunct="1">
        <a:defRPr sz="5100" kern="1200">
          <a:solidFill>
            <a:schemeClr val="tx1"/>
          </a:solidFill>
          <a:latin typeface="+mn-lt"/>
          <a:ea typeface="+mn-ea"/>
          <a:cs typeface="+mn-cs"/>
        </a:defRPr>
      </a:lvl3pPr>
      <a:lvl4pPr marL="3881765" algn="l" defTabSz="2587843" rtl="0" eaLnBrk="1" latinLnBrk="0" hangingPunct="1">
        <a:defRPr sz="5100" kern="1200">
          <a:solidFill>
            <a:schemeClr val="tx1"/>
          </a:solidFill>
          <a:latin typeface="+mn-lt"/>
          <a:ea typeface="+mn-ea"/>
          <a:cs typeface="+mn-cs"/>
        </a:defRPr>
      </a:lvl4pPr>
      <a:lvl5pPr marL="5175687" algn="l" defTabSz="2587843" rtl="0" eaLnBrk="1" latinLnBrk="0" hangingPunct="1">
        <a:defRPr sz="5100" kern="1200">
          <a:solidFill>
            <a:schemeClr val="tx1"/>
          </a:solidFill>
          <a:latin typeface="+mn-lt"/>
          <a:ea typeface="+mn-ea"/>
          <a:cs typeface="+mn-cs"/>
        </a:defRPr>
      </a:lvl5pPr>
      <a:lvl6pPr marL="6469609" algn="l" defTabSz="2587843" rtl="0" eaLnBrk="1" latinLnBrk="0" hangingPunct="1">
        <a:defRPr sz="5100" kern="1200">
          <a:solidFill>
            <a:schemeClr val="tx1"/>
          </a:solidFill>
          <a:latin typeface="+mn-lt"/>
          <a:ea typeface="+mn-ea"/>
          <a:cs typeface="+mn-cs"/>
        </a:defRPr>
      </a:lvl6pPr>
      <a:lvl7pPr marL="7763530" algn="l" defTabSz="2587843" rtl="0" eaLnBrk="1" latinLnBrk="0" hangingPunct="1">
        <a:defRPr sz="5100" kern="1200">
          <a:solidFill>
            <a:schemeClr val="tx1"/>
          </a:solidFill>
          <a:latin typeface="+mn-lt"/>
          <a:ea typeface="+mn-ea"/>
          <a:cs typeface="+mn-cs"/>
        </a:defRPr>
      </a:lvl7pPr>
      <a:lvl8pPr marL="9057452" algn="l" defTabSz="2587843" rtl="0" eaLnBrk="1" latinLnBrk="0" hangingPunct="1">
        <a:defRPr sz="5100" kern="1200">
          <a:solidFill>
            <a:schemeClr val="tx1"/>
          </a:solidFill>
          <a:latin typeface="+mn-lt"/>
          <a:ea typeface="+mn-ea"/>
          <a:cs typeface="+mn-cs"/>
        </a:defRPr>
      </a:lvl8pPr>
      <a:lvl9pPr marL="10351374" algn="l" defTabSz="2587843" rtl="0" eaLnBrk="1" latinLnBrk="0" hangingPunct="1">
        <a:defRPr sz="5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" y="1"/>
            <a:ext cx="21388388" cy="2548405"/>
          </a:xfrm>
          <a:prstGeom prst="rect">
            <a:avLst/>
          </a:prstGeom>
          <a:solidFill>
            <a:srgbClr val="004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66011" tIns="129392" rIns="560360" bIns="129392" anchor="ctr"/>
          <a:lstStyle/>
          <a:p>
            <a:pPr defTabSz="2951760">
              <a:spcAft>
                <a:spcPct val="20000"/>
              </a:spcAft>
            </a:pPr>
            <a:r>
              <a:rPr lang="en-GB" sz="4500" b="1" dirty="0">
                <a:solidFill>
                  <a:schemeClr val="bg1"/>
                </a:solidFill>
              </a:rPr>
              <a:t>Basic poster template for you to adapt</a:t>
            </a:r>
          </a:p>
          <a:p>
            <a:pPr defTabSz="2951760">
              <a:spcAft>
                <a:spcPct val="20000"/>
              </a:spcAft>
            </a:pPr>
            <a:r>
              <a:rPr lang="en-GB" sz="3400" b="1" dirty="0">
                <a:solidFill>
                  <a:schemeClr val="bg1"/>
                </a:solidFill>
              </a:rPr>
              <a:t>Name (email)</a:t>
            </a:r>
          </a:p>
          <a:p>
            <a:pPr defTabSz="2951760">
              <a:spcAft>
                <a:spcPct val="20000"/>
              </a:spcAft>
            </a:pPr>
            <a:r>
              <a:rPr lang="en-GB" sz="3400" b="1" dirty="0">
                <a:solidFill>
                  <a:schemeClr val="bg1"/>
                </a:solidFill>
              </a:rPr>
              <a:t>Affiliation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87054" y="3060782"/>
            <a:ext cx="9381272" cy="1862968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258784" tIns="129392" rIns="258784" bIns="129392"/>
          <a:lstStyle/>
          <a:p>
            <a:pPr defTabSz="2951760">
              <a:spcAft>
                <a:spcPct val="15000"/>
              </a:spcAft>
            </a:pPr>
            <a:r>
              <a:rPr lang="en-GB" sz="4400" b="1" dirty="0">
                <a:solidFill>
                  <a:srgbClr val="004080"/>
                </a:solidFill>
              </a:rPr>
              <a:t>Heading 1: Arial </a:t>
            </a:r>
            <a:r>
              <a:rPr lang="en-GB" sz="4400" b="1" dirty="0" smtClean="0">
                <a:solidFill>
                  <a:srgbClr val="004080"/>
                </a:solidFill>
              </a:rPr>
              <a:t>44 </a:t>
            </a:r>
            <a:r>
              <a:rPr lang="en-GB" sz="4400" b="1" dirty="0" err="1" smtClean="0">
                <a:solidFill>
                  <a:srgbClr val="004080"/>
                </a:solidFill>
              </a:rPr>
              <a:t>pt</a:t>
            </a:r>
            <a:r>
              <a:rPr lang="en-GB" sz="4400" b="1" dirty="0" smtClean="0">
                <a:solidFill>
                  <a:srgbClr val="004080"/>
                </a:solidFill>
              </a:rPr>
              <a:t> </a:t>
            </a:r>
            <a:r>
              <a:rPr lang="en-GB" sz="4400" b="1" dirty="0">
                <a:solidFill>
                  <a:srgbClr val="004080"/>
                </a:solidFill>
              </a:rPr>
              <a:t>bold</a:t>
            </a:r>
          </a:p>
          <a:p>
            <a:pPr defTabSz="2951760">
              <a:lnSpc>
                <a:spcPct val="110000"/>
              </a:lnSpc>
              <a:spcAft>
                <a:spcPct val="30000"/>
              </a:spcAft>
            </a:pPr>
            <a:r>
              <a:rPr lang="en-GB" sz="3200" dirty="0"/>
              <a:t>This is Arial </a:t>
            </a:r>
            <a:r>
              <a:rPr lang="en-GB" sz="3200" dirty="0" smtClean="0"/>
              <a:t>32 </a:t>
            </a:r>
            <a:r>
              <a:rPr lang="en-GB" sz="3200" dirty="0"/>
              <a:t>pt and has a line spacing of 1.1, it might be appropriate for the introductory-level text for your </a:t>
            </a:r>
            <a:r>
              <a:rPr lang="en-GB" sz="3200" dirty="0" smtClean="0"/>
              <a:t>A1 </a:t>
            </a:r>
            <a:r>
              <a:rPr lang="en-GB" sz="3200" dirty="0"/>
              <a:t>poster.</a:t>
            </a:r>
          </a:p>
          <a:p>
            <a:pPr defTabSz="2951760">
              <a:lnSpc>
                <a:spcPct val="110000"/>
              </a:lnSpc>
              <a:spcAft>
                <a:spcPct val="30000"/>
              </a:spcAft>
            </a:pPr>
            <a:endParaRPr lang="en-GB" dirty="0"/>
          </a:p>
          <a:p>
            <a:pPr defTabSz="2951760">
              <a:spcAft>
                <a:spcPct val="15000"/>
              </a:spcAft>
            </a:pPr>
            <a:r>
              <a:rPr lang="en-GB" sz="3600" b="1" dirty="0"/>
              <a:t>Heading 2: </a:t>
            </a:r>
            <a:r>
              <a:rPr lang="en-GB" sz="3600" b="1" dirty="0" smtClean="0"/>
              <a:t>Arial 36 </a:t>
            </a:r>
            <a:r>
              <a:rPr lang="en-GB" sz="3600" b="1" dirty="0" err="1"/>
              <a:t>pt</a:t>
            </a:r>
            <a:r>
              <a:rPr lang="en-GB" sz="3600" b="1" dirty="0"/>
              <a:t> bold</a:t>
            </a:r>
          </a:p>
          <a:p>
            <a:pPr marL="260581" lvl="1" indent="-247105" defTabSz="2951760">
              <a:lnSpc>
                <a:spcPct val="110000"/>
              </a:lnSpc>
              <a:spcAft>
                <a:spcPct val="30000"/>
              </a:spcAft>
              <a:buClr>
                <a:srgbClr val="000090"/>
              </a:buClr>
              <a:buSzPct val="101000"/>
              <a:buFontTx/>
              <a:buChar char="•"/>
            </a:pPr>
            <a:r>
              <a:rPr lang="en-GB" sz="3200" dirty="0"/>
              <a:t>Here’s a bullet point</a:t>
            </a:r>
          </a:p>
          <a:p>
            <a:pPr marL="260581" lvl="1" indent="-247105" defTabSz="2951760">
              <a:lnSpc>
                <a:spcPct val="110000"/>
              </a:lnSpc>
              <a:spcAft>
                <a:spcPct val="30000"/>
              </a:spcAft>
              <a:buClr>
                <a:srgbClr val="000090"/>
              </a:buClr>
              <a:buSzPct val="101000"/>
              <a:buFontTx/>
              <a:buChar char="•"/>
            </a:pPr>
            <a:r>
              <a:rPr lang="en-GB" sz="3200" dirty="0"/>
              <a:t>And another bullet point</a:t>
            </a:r>
          </a:p>
          <a:p>
            <a:pPr marL="260581" lvl="1" indent="-247105" defTabSz="2951760">
              <a:lnSpc>
                <a:spcPct val="110000"/>
              </a:lnSpc>
              <a:spcAft>
                <a:spcPct val="30000"/>
              </a:spcAft>
              <a:buClr>
                <a:srgbClr val="000090"/>
              </a:buClr>
              <a:buSzPct val="101000"/>
              <a:buFontTx/>
              <a:buChar char="•"/>
            </a:pPr>
            <a:r>
              <a:rPr lang="en-GB" sz="3200" dirty="0"/>
              <a:t>And one more bullet point, and this one goes on  to 2 lines just to make sure that everything lines up</a:t>
            </a:r>
          </a:p>
        </p:txBody>
      </p:sp>
      <p:sp>
        <p:nvSpPr>
          <p:cNvPr id="2259" name="Rectangle 211"/>
          <p:cNvSpPr>
            <a:spLocks noChangeArrowheads="1"/>
          </p:cNvSpPr>
          <p:nvPr/>
        </p:nvSpPr>
        <p:spPr bwMode="auto">
          <a:xfrm>
            <a:off x="7458770" y="21191753"/>
            <a:ext cx="6452888" cy="969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95196" tIns="147598" rIns="295196" bIns="147598"/>
          <a:lstStyle/>
          <a:p>
            <a:pPr marL="1105225" indent="-1105225" defTabSz="2951760">
              <a:spcBef>
                <a:spcPct val="20000"/>
              </a:spcBef>
            </a:pPr>
            <a:endParaRPr lang="en-US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0989231" y="11023022"/>
            <a:ext cx="9381272" cy="1495044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258784" tIns="129392" rIns="258784" bIns="129392"/>
          <a:lstStyle/>
          <a:p>
            <a:pPr defTabSz="2951760">
              <a:spcAft>
                <a:spcPct val="15000"/>
              </a:spcAft>
            </a:pPr>
            <a:r>
              <a:rPr lang="en-GB" sz="4400" b="1" dirty="0">
                <a:solidFill>
                  <a:srgbClr val="004080"/>
                </a:solidFill>
              </a:rPr>
              <a:t>Heading 1: Arial 44 </a:t>
            </a:r>
            <a:r>
              <a:rPr lang="en-GB" sz="4400" b="1" dirty="0" err="1">
                <a:solidFill>
                  <a:srgbClr val="004080"/>
                </a:solidFill>
              </a:rPr>
              <a:t>pt</a:t>
            </a:r>
            <a:r>
              <a:rPr lang="en-GB" sz="4400" b="1" dirty="0">
                <a:solidFill>
                  <a:srgbClr val="004080"/>
                </a:solidFill>
              </a:rPr>
              <a:t> bold</a:t>
            </a:r>
          </a:p>
          <a:p>
            <a:pPr defTabSz="2951760">
              <a:lnSpc>
                <a:spcPct val="110000"/>
              </a:lnSpc>
              <a:spcAft>
                <a:spcPct val="30000"/>
              </a:spcAft>
            </a:pPr>
            <a:r>
              <a:rPr lang="en-GB" sz="3200" dirty="0" smtClean="0"/>
              <a:t>This </a:t>
            </a:r>
            <a:r>
              <a:rPr lang="en-GB" sz="3200" dirty="0"/>
              <a:t>is Arial </a:t>
            </a:r>
            <a:r>
              <a:rPr lang="en-GB" sz="3200" dirty="0" smtClean="0"/>
              <a:t>32 </a:t>
            </a:r>
            <a:r>
              <a:rPr lang="en-GB" sz="3200" dirty="0" err="1" smtClean="0"/>
              <a:t>pt</a:t>
            </a:r>
            <a:r>
              <a:rPr lang="en-GB" sz="3200" dirty="0" smtClean="0"/>
              <a:t> </a:t>
            </a:r>
            <a:r>
              <a:rPr lang="en-GB" sz="3200" dirty="0"/>
              <a:t>and has a line spacing of </a:t>
            </a:r>
            <a:r>
              <a:rPr lang="en-GB" sz="3200" dirty="0" smtClean="0"/>
              <a:t>1.1.</a:t>
            </a:r>
            <a:endParaRPr lang="en-GB" sz="3200" dirty="0"/>
          </a:p>
          <a:p>
            <a:pPr defTabSz="2951760">
              <a:spcAft>
                <a:spcPct val="15000"/>
              </a:spcAft>
            </a:pPr>
            <a:endParaRPr lang="en-GB" sz="3600" b="1" dirty="0" smtClean="0"/>
          </a:p>
          <a:p>
            <a:pPr defTabSz="2951760">
              <a:spcAft>
                <a:spcPct val="15000"/>
              </a:spcAft>
            </a:pPr>
            <a:r>
              <a:rPr lang="en-GB" sz="3600" b="1" dirty="0" smtClean="0"/>
              <a:t>Heading </a:t>
            </a:r>
            <a:r>
              <a:rPr lang="en-GB" sz="3600" b="1" dirty="0"/>
              <a:t>2: Arial 36 </a:t>
            </a:r>
            <a:r>
              <a:rPr lang="en-GB" sz="3600" b="1" dirty="0" err="1"/>
              <a:t>pt</a:t>
            </a:r>
            <a:r>
              <a:rPr lang="en-GB" sz="3600" b="1" dirty="0"/>
              <a:t> bold</a:t>
            </a:r>
          </a:p>
          <a:p>
            <a:pPr marL="260581" lvl="1" indent="-247105" defTabSz="2951760">
              <a:lnSpc>
                <a:spcPct val="110000"/>
              </a:lnSpc>
              <a:spcAft>
                <a:spcPct val="30000"/>
              </a:spcAft>
              <a:buClr>
                <a:srgbClr val="000090"/>
              </a:buClr>
              <a:buSzPct val="101000"/>
              <a:buFontTx/>
              <a:buChar char="•"/>
            </a:pPr>
            <a:r>
              <a:rPr lang="en-GB" sz="3200" dirty="0"/>
              <a:t>Here’s a bullet point</a:t>
            </a:r>
          </a:p>
          <a:p>
            <a:pPr marL="260581" lvl="1" indent="-247105" defTabSz="2951760">
              <a:lnSpc>
                <a:spcPct val="110000"/>
              </a:lnSpc>
              <a:spcAft>
                <a:spcPct val="30000"/>
              </a:spcAft>
              <a:buClr>
                <a:srgbClr val="000090"/>
              </a:buClr>
              <a:buSzPct val="101000"/>
              <a:buFontTx/>
              <a:buChar char="•"/>
            </a:pPr>
            <a:r>
              <a:rPr lang="en-GB" sz="3200" dirty="0"/>
              <a:t>And another bullet point</a:t>
            </a:r>
          </a:p>
          <a:p>
            <a:pPr marL="260581" lvl="1" indent="-247105" defTabSz="2951760">
              <a:lnSpc>
                <a:spcPct val="110000"/>
              </a:lnSpc>
              <a:spcAft>
                <a:spcPct val="30000"/>
              </a:spcAft>
              <a:buClr>
                <a:srgbClr val="000090"/>
              </a:buClr>
              <a:buSzPct val="101000"/>
              <a:buFontTx/>
              <a:buChar char="•"/>
            </a:pPr>
            <a:r>
              <a:rPr lang="en-GB" sz="3200" dirty="0"/>
              <a:t>And one more bullet point, and this one goes on  to 2 lines just to make sure that everything lines up</a:t>
            </a: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0989231" y="3060782"/>
            <a:ext cx="9381272" cy="648174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lIns="258784" tIns="129392" rIns="258784" bIns="129392"/>
          <a:lstStyle/>
          <a:p>
            <a:pPr algn="ctr" defTabSz="2951760">
              <a:spcAft>
                <a:spcPct val="15000"/>
              </a:spcAft>
            </a:pPr>
            <a:r>
              <a:rPr lang="en-GB" sz="3500" b="1" dirty="0">
                <a:solidFill>
                  <a:srgbClr val="004080"/>
                </a:solidFill>
              </a:rPr>
              <a:t>Figure 1</a:t>
            </a:r>
            <a:endParaRPr lang="en-GB" sz="3500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076236"/>
              </p:ext>
            </p:extLst>
          </p:nvPr>
        </p:nvGraphicFramePr>
        <p:xfrm>
          <a:off x="655851" y="22655618"/>
          <a:ext cx="9412476" cy="331784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137492"/>
                <a:gridCol w="3137492"/>
                <a:gridCol w="3137492"/>
              </a:tblGrid>
              <a:tr h="110594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</a:t>
                      </a:r>
                      <a:endParaRPr lang="en-US" sz="3200" dirty="0"/>
                    </a:p>
                  </a:txBody>
                  <a:tcPr marL="258654" marR="258654" marT="129443" marB="129443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 marL="258654" marR="258654" marT="129443" marB="129443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</a:t>
                      </a:r>
                      <a:endParaRPr lang="en-US" sz="3200" dirty="0"/>
                    </a:p>
                  </a:txBody>
                  <a:tcPr marL="258654" marR="258654" marT="129443" marB="129443"/>
                </a:tc>
              </a:tr>
              <a:tr h="110594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Very</a:t>
                      </a:r>
                      <a:endParaRPr lang="en-US" sz="3200" dirty="0"/>
                    </a:p>
                  </a:txBody>
                  <a:tcPr marL="258654" marR="258654" marT="129443" marB="129443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Very</a:t>
                      </a:r>
                      <a:endParaRPr lang="en-US" sz="3200" dirty="0"/>
                    </a:p>
                  </a:txBody>
                  <a:tcPr marL="258654" marR="258654" marT="129443" marB="129443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nice</a:t>
                      </a:r>
                      <a:endParaRPr lang="en-US" sz="3200" dirty="0"/>
                    </a:p>
                  </a:txBody>
                  <a:tcPr marL="258654" marR="258654" marT="129443" marB="129443"/>
                </a:tc>
              </a:tr>
              <a:tr h="110594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Table</a:t>
                      </a:r>
                      <a:endParaRPr lang="en-US" sz="3200" dirty="0"/>
                    </a:p>
                  </a:txBody>
                  <a:tcPr marL="258654" marR="258654" marT="129443" marB="129443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Figure</a:t>
                      </a:r>
                      <a:endParaRPr lang="en-US" sz="3200" dirty="0"/>
                    </a:p>
                  </a:txBody>
                  <a:tcPr marL="258654" marR="258654" marT="129443" marB="129443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Poster</a:t>
                      </a:r>
                      <a:endParaRPr lang="en-US" sz="3200" dirty="0"/>
                    </a:p>
                  </a:txBody>
                  <a:tcPr marL="258654" marR="258654" marT="129443" marB="129443"/>
                </a:tc>
              </a:tr>
            </a:tbl>
          </a:graphicData>
        </a:graphic>
      </p:graphicFrame>
      <p:sp>
        <p:nvSpPr>
          <p:cNvPr id="7" name="Rektangel 6"/>
          <p:cNvSpPr/>
          <p:nvPr/>
        </p:nvSpPr>
        <p:spPr>
          <a:xfrm>
            <a:off x="4163236" y="21580394"/>
            <a:ext cx="2079163" cy="815309"/>
          </a:xfrm>
          <a:prstGeom prst="rect">
            <a:avLst/>
          </a:prstGeom>
        </p:spPr>
        <p:txBody>
          <a:bodyPr wrap="none" lIns="258784" tIns="129392" rIns="258784" bIns="129392">
            <a:spAutoFit/>
          </a:bodyPr>
          <a:lstStyle/>
          <a:p>
            <a:pPr defTabSz="2951760">
              <a:spcAft>
                <a:spcPct val="15000"/>
              </a:spcAft>
            </a:pPr>
            <a:r>
              <a:rPr lang="en-GB" sz="3600" b="1" dirty="0">
                <a:solidFill>
                  <a:srgbClr val="004080"/>
                </a:solidFill>
              </a:rPr>
              <a:t>Table 1</a:t>
            </a:r>
            <a:endParaRPr lang="en-GB" sz="3600" dirty="0"/>
          </a:p>
        </p:txBody>
      </p:sp>
      <p:sp>
        <p:nvSpPr>
          <p:cNvPr id="20" name="Rektangel 19"/>
          <p:cNvSpPr/>
          <p:nvPr/>
        </p:nvSpPr>
        <p:spPr>
          <a:xfrm>
            <a:off x="655851" y="27430500"/>
            <a:ext cx="4043130" cy="1045655"/>
          </a:xfrm>
          <a:prstGeom prst="rect">
            <a:avLst/>
          </a:prstGeom>
        </p:spPr>
        <p:txBody>
          <a:bodyPr wrap="none" lIns="258784" tIns="129392" rIns="258784" bIns="129392">
            <a:spAutoFit/>
          </a:bodyPr>
          <a:lstStyle/>
          <a:p>
            <a:pPr defTabSz="2951760">
              <a:spcAft>
                <a:spcPct val="15000"/>
              </a:spcAft>
            </a:pPr>
            <a:r>
              <a:rPr lang="en-GB" sz="5100" b="1" dirty="0">
                <a:solidFill>
                  <a:srgbClr val="004080"/>
                </a:solidFill>
              </a:rPr>
              <a:t>References</a:t>
            </a:r>
            <a:endParaRPr lang="en-GB" sz="5100" dirty="0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1" y="26567007"/>
            <a:ext cx="21388388" cy="3708207"/>
          </a:xfrm>
          <a:prstGeom prst="rect">
            <a:avLst/>
          </a:prstGeom>
          <a:solidFill>
            <a:srgbClr val="004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66011" tIns="129392" rIns="560360" bIns="129392" anchor="t"/>
          <a:lstStyle/>
          <a:p>
            <a:pPr defTabSz="2951760">
              <a:spcAft>
                <a:spcPct val="20000"/>
              </a:spcAft>
            </a:pPr>
            <a:r>
              <a:rPr lang="en-GB" b="1" dirty="0" smtClean="0">
                <a:solidFill>
                  <a:schemeClr val="bg1"/>
                </a:solidFill>
              </a:rPr>
              <a:t>References</a:t>
            </a:r>
          </a:p>
          <a:p>
            <a:pPr defTabSz="2951760">
              <a:spcAft>
                <a:spcPct val="20000"/>
              </a:spcAft>
            </a:pPr>
            <a:r>
              <a:rPr lang="en-GB" b="1" dirty="0" smtClean="0">
                <a:solidFill>
                  <a:schemeClr val="bg1"/>
                </a:solidFill>
              </a:rPr>
              <a:t>APA Style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6628" y="3954525"/>
            <a:ext cx="9333875" cy="6318315"/>
          </a:xfrm>
          <a:prstGeom prst="rect">
            <a:avLst/>
          </a:prstGeom>
        </p:spPr>
      </p:pic>
      <p:pic>
        <p:nvPicPr>
          <p:cNvPr id="6" name="Espaço Reservado para Conteúdo 5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8109" y="391565"/>
            <a:ext cx="9541640" cy="1836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</p:tagLst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DDDDDD"/>
      </a:accent1>
      <a:accent2>
        <a:srgbClr val="33CCCC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DDDDDD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156</Words>
  <Application>Microsoft Office PowerPoint</Application>
  <PresentationFormat>Personalizar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Apresentação do PowerPoint</vt:lpstr>
    </vt:vector>
  </TitlesOfParts>
  <Manager/>
  <Company>University of Agder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ISCRAM2015</dc:creator>
  <cp:keywords/>
  <dc:description/>
  <cp:lastModifiedBy>Marcos Borges</cp:lastModifiedBy>
  <cp:revision>16</cp:revision>
  <dcterms:created xsi:type="dcterms:W3CDTF">2007-03-05T14:13:19Z</dcterms:created>
  <dcterms:modified xsi:type="dcterms:W3CDTF">2015-09-27T22:00:45Z</dcterms:modified>
  <cp:category/>
</cp:coreProperties>
</file>